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6" r:id="rId2"/>
    <p:sldId id="284" r:id="rId3"/>
    <p:sldId id="269" r:id="rId4"/>
    <p:sldId id="271" r:id="rId5"/>
    <p:sldId id="272" r:id="rId6"/>
    <p:sldId id="273" r:id="rId7"/>
    <p:sldId id="274" r:id="rId8"/>
    <p:sldId id="275" r:id="rId9"/>
    <p:sldId id="277" r:id="rId10"/>
    <p:sldId id="278" r:id="rId11"/>
    <p:sldId id="280" r:id="rId12"/>
    <p:sldId id="279" r:id="rId13"/>
    <p:sldId id="285" r:id="rId14"/>
    <p:sldId id="281" r:id="rId15"/>
    <p:sldId id="286" r:id="rId16"/>
    <p:sldId id="287" r:id="rId17"/>
    <p:sldId id="288" r:id="rId18"/>
    <p:sldId id="283" r:id="rId19"/>
    <p:sldId id="270" r:id="rId20"/>
    <p:sldId id="258" r:id="rId21"/>
  </p:sldIdLst>
  <p:sldSz cx="9144000" cy="6858000" type="screen4x3"/>
  <p:notesSz cx="6805613" cy="9944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ebecca Hicks" initials="RH" lastIdx="5" clrIdx="0">
    <p:extLst/>
  </p:cmAuthor>
  <p:cmAuthor id="2" name="Microsoft Office User" initials="Office" lastIdx="1" clrIdx="1">
    <p:extLst/>
  </p:cmAuthor>
  <p:cmAuthor id="3" name="Microsoft Office User" initials="Office [2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6970"/>
    <a:srgbClr val="F7FF8A"/>
    <a:srgbClr val="495964"/>
    <a:srgbClr val="4C5966"/>
    <a:srgbClr val="3A4852"/>
    <a:srgbClr val="F7F7F7"/>
    <a:srgbClr val="2D2D2D"/>
    <a:srgbClr val="5B9BD5"/>
    <a:srgbClr val="4B5964"/>
    <a:srgbClr val="8289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42"/>
    <p:restoredTop sz="86385"/>
  </p:normalViewPr>
  <p:slideViewPr>
    <p:cSldViewPr snapToGrid="0" snapToObjects="1">
      <p:cViewPr>
        <p:scale>
          <a:sx n="98" d="100"/>
          <a:sy n="98" d="100"/>
        </p:scale>
        <p:origin x="1640" y="9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commentAuthors" Target="commentAuthors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89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89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9CC87D-DC0A-4A39-8AF3-B976BC61E5F2}" type="datetimeFigureOut">
              <a:rPr lang="en-US" smtClean="0"/>
              <a:t>5/19/17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170"/>
            <a:ext cx="2949099" cy="4989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39" y="9445170"/>
            <a:ext cx="2949099" cy="4989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889A44-3007-44D4-887B-1E9DCEEBA02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1655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tiff>
</file>

<file path=ppt/media/image20.jpg>
</file>

<file path=ppt/media/image21.jpg>
</file>

<file path=ppt/media/image22.jpeg>
</file>

<file path=ppt/media/image23.jpg>
</file>

<file path=ppt/media/image3.tiff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44F8E-61E6-6645-9666-DD8D9439FBDB}" type="datetimeFigureOut">
              <a:rPr lang="en-US" smtClean="0"/>
              <a:t>5/19/17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3013"/>
            <a:ext cx="4475163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1038" y="4786313"/>
            <a:ext cx="5443537" cy="3914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7E445-7202-334A-A99E-59DD5FEA23A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2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27E445-7202-334A-A99E-59DD5FEA23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74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6989" y="2436897"/>
            <a:ext cx="6367509" cy="669109"/>
          </a:xfrm>
        </p:spPr>
        <p:txBody>
          <a:bodyPr anchor="b">
            <a:normAutofit/>
          </a:bodyPr>
          <a:lstStyle>
            <a:lvl1pPr algn="r">
              <a:defRPr sz="40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EVENT TITLE LOREM IPSUN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3668" y="3161200"/>
            <a:ext cx="2860830" cy="301847"/>
          </a:xfrm>
        </p:spPr>
        <p:txBody>
          <a:bodyPr>
            <a:normAutofit/>
          </a:bodyPr>
          <a:lstStyle>
            <a:lvl1pPr marL="0" indent="0" algn="r">
              <a:buNone/>
              <a:defRPr sz="1400">
                <a:solidFill>
                  <a:srgbClr val="F7FF8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01249" y="1624519"/>
            <a:ext cx="2263249" cy="6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9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890500"/>
            <a:ext cx="7148512" cy="661481"/>
          </a:xfrm>
        </p:spPr>
        <p:txBody>
          <a:bodyPr anchor="b">
            <a:normAutofit/>
          </a:bodyPr>
          <a:lstStyle>
            <a:lvl1pPr>
              <a:defRPr sz="4000" b="1"/>
            </a:lvl1pPr>
          </a:lstStyle>
          <a:p>
            <a:r>
              <a:rPr lang="en-US" dirty="0" smtClean="0"/>
              <a:t>EVENT TITLE LOREM IPSUN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1832092"/>
            <a:ext cx="7886700" cy="307593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z="1800" dirty="0" err="1" smtClean="0">
                <a:solidFill>
                  <a:schemeClr val="bg1"/>
                </a:solidFill>
              </a:rPr>
              <a:t>Quisque</a:t>
            </a:r>
            <a:r>
              <a:rPr lang="en-US" sz="1800" dirty="0" smtClean="0">
                <a:solidFill>
                  <a:schemeClr val="bg1"/>
                </a:solidFill>
              </a:rPr>
              <a:t> et </a:t>
            </a:r>
            <a:r>
              <a:rPr lang="en-US" sz="1800" dirty="0" err="1" smtClean="0">
                <a:solidFill>
                  <a:schemeClr val="bg1"/>
                </a:solidFill>
              </a:rPr>
              <a:t>elit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tellus</a:t>
            </a:r>
            <a:r>
              <a:rPr lang="en-US" sz="1800" dirty="0" smtClean="0">
                <a:solidFill>
                  <a:schemeClr val="bg1"/>
                </a:solidFill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</a:rPr>
              <a:t>Donec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diam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diam</a:t>
            </a:r>
            <a:r>
              <a:rPr lang="en-US" sz="1800" dirty="0" smtClean="0">
                <a:solidFill>
                  <a:schemeClr val="bg1"/>
                </a:solidFill>
              </a:rPr>
              <a:t>, </a:t>
            </a:r>
            <a:r>
              <a:rPr lang="en-US" sz="1800" dirty="0" err="1" smtClean="0">
                <a:solidFill>
                  <a:schemeClr val="bg1"/>
                </a:solidFill>
              </a:rPr>
              <a:t>ultricies</a:t>
            </a:r>
            <a:r>
              <a:rPr lang="en-US" sz="1800" dirty="0" smtClean="0">
                <a:solidFill>
                  <a:schemeClr val="bg1"/>
                </a:solidFill>
              </a:rPr>
              <a:t> a </a:t>
            </a:r>
            <a:r>
              <a:rPr lang="en-US" sz="1800" dirty="0" err="1" smtClean="0">
                <a:solidFill>
                  <a:schemeClr val="bg1"/>
                </a:solidFill>
              </a:rPr>
              <a:t>molestie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ultricies</a:t>
            </a:r>
            <a:r>
              <a:rPr lang="en-US" sz="1800" dirty="0" smtClean="0">
                <a:solidFill>
                  <a:schemeClr val="bg1"/>
                </a:solidFill>
              </a:rPr>
              <a:t>, </a:t>
            </a:r>
            <a:r>
              <a:rPr lang="en-US" sz="1800" dirty="0" err="1" smtClean="0">
                <a:solidFill>
                  <a:schemeClr val="bg1"/>
                </a:solidFill>
              </a:rPr>
              <a:t>consequat</a:t>
            </a:r>
            <a:r>
              <a:rPr lang="en-US" sz="1800" dirty="0" smtClean="0">
                <a:solidFill>
                  <a:schemeClr val="bg1"/>
                </a:solidFill>
              </a:rPr>
              <a:t> pharetra diam. </a:t>
            </a:r>
            <a:r>
              <a:rPr lang="en-US" sz="1800" dirty="0" err="1" smtClean="0">
                <a:solidFill>
                  <a:schemeClr val="bg1"/>
                </a:solidFill>
              </a:rPr>
              <a:t>Nulla</a:t>
            </a:r>
            <a:r>
              <a:rPr lang="en-US" sz="1800" dirty="0" smtClean="0">
                <a:solidFill>
                  <a:schemeClr val="bg1"/>
                </a:solidFill>
              </a:rPr>
              <a:t> a </a:t>
            </a:r>
            <a:r>
              <a:rPr lang="en-US" sz="1800" dirty="0" err="1" smtClean="0">
                <a:solidFill>
                  <a:schemeClr val="bg1"/>
                </a:solidFill>
              </a:rPr>
              <a:t>nunc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interdum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nulla</a:t>
            </a:r>
            <a:r>
              <a:rPr lang="en-US" sz="1800" dirty="0" smtClean="0">
                <a:solidFill>
                  <a:schemeClr val="bg1"/>
                </a:solidFill>
              </a:rPr>
              <a:t> pharetra </a:t>
            </a:r>
            <a:r>
              <a:rPr lang="en-US" sz="1800" dirty="0" err="1" smtClean="0">
                <a:solidFill>
                  <a:schemeClr val="bg1"/>
                </a:solidFill>
              </a:rPr>
              <a:t>tempor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ut</a:t>
            </a:r>
            <a:r>
              <a:rPr lang="en-US" sz="1800" dirty="0" smtClean="0">
                <a:solidFill>
                  <a:schemeClr val="bg1"/>
                </a:solidFill>
              </a:rPr>
              <a:t> non dui. </a:t>
            </a:r>
            <a:r>
              <a:rPr lang="en-US" sz="1800" dirty="0" err="1" smtClean="0">
                <a:solidFill>
                  <a:schemeClr val="bg1"/>
                </a:solidFill>
              </a:rPr>
              <a:t>Morbi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b="1" dirty="0" err="1" smtClean="0">
                <a:solidFill>
                  <a:schemeClr val="bg1"/>
                </a:solidFill>
              </a:rPr>
              <a:t>mattis</a:t>
            </a:r>
            <a:r>
              <a:rPr lang="en-US" sz="1800" b="1" dirty="0" smtClean="0">
                <a:solidFill>
                  <a:schemeClr val="bg1"/>
                </a:solidFill>
              </a:rPr>
              <a:t> gravida </a:t>
            </a:r>
            <a:r>
              <a:rPr lang="en-US" sz="1800" dirty="0" err="1" smtClean="0">
                <a:solidFill>
                  <a:schemeClr val="bg1"/>
                </a:solidFill>
              </a:rPr>
              <a:t>urna</a:t>
            </a:r>
            <a:r>
              <a:rPr lang="en-US" sz="1800" dirty="0" smtClean="0">
                <a:solidFill>
                  <a:schemeClr val="bg1"/>
                </a:solidFill>
              </a:rPr>
              <a:t>, ac porta </a:t>
            </a:r>
            <a:r>
              <a:rPr lang="en-US" sz="1800" dirty="0" err="1" smtClean="0">
                <a:solidFill>
                  <a:schemeClr val="bg1"/>
                </a:solidFill>
              </a:rPr>
              <a:t>leo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ultricies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nec</a:t>
            </a:r>
            <a:r>
              <a:rPr lang="en-US" sz="1800" dirty="0" smtClean="0">
                <a:solidFill>
                  <a:schemeClr val="bg1"/>
                </a:solidFill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</a:rPr>
              <a:t>Donec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efficitur</a:t>
            </a:r>
            <a:r>
              <a:rPr lang="en-US" sz="1800" dirty="0" smtClean="0">
                <a:solidFill>
                  <a:schemeClr val="bg1"/>
                </a:solidFill>
              </a:rPr>
              <a:t> magna </a:t>
            </a:r>
            <a:r>
              <a:rPr lang="en-US" sz="1800" dirty="0" err="1" smtClean="0">
                <a:solidFill>
                  <a:schemeClr val="bg1"/>
                </a:solidFill>
              </a:rPr>
              <a:t>pellentesque</a:t>
            </a:r>
            <a:r>
              <a:rPr lang="en-US" sz="1800" dirty="0" smtClean="0">
                <a:solidFill>
                  <a:schemeClr val="bg1"/>
                </a:solidFill>
              </a:rPr>
              <a:t> nisi </a:t>
            </a:r>
            <a:r>
              <a:rPr lang="en-US" sz="1800" dirty="0" err="1" smtClean="0">
                <a:solidFill>
                  <a:schemeClr val="bg1"/>
                </a:solidFill>
              </a:rPr>
              <a:t>rutrum</a:t>
            </a:r>
            <a:r>
              <a:rPr lang="en-US" sz="1800" dirty="0" smtClean="0">
                <a:solidFill>
                  <a:schemeClr val="bg1"/>
                </a:solidFill>
              </a:rPr>
              <a:t>, </a:t>
            </a:r>
            <a:r>
              <a:rPr lang="en-US" sz="1800" dirty="0" err="1" smtClean="0">
                <a:solidFill>
                  <a:schemeClr val="bg1"/>
                </a:solidFill>
              </a:rPr>
              <a:t>quis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consequat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orci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tristique</a:t>
            </a:r>
            <a:r>
              <a:rPr lang="en-US" sz="1800" dirty="0" smtClean="0">
                <a:solidFill>
                  <a:schemeClr val="bg1"/>
                </a:solidFill>
              </a:rPr>
              <a:t>. </a:t>
            </a:r>
          </a:p>
          <a:p>
            <a:r>
              <a:rPr lang="en-US" sz="1800" dirty="0" err="1" smtClean="0">
                <a:solidFill>
                  <a:schemeClr val="bg1"/>
                </a:solidFill>
              </a:rPr>
              <a:t>Fusce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erat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turpis</a:t>
            </a:r>
            <a:r>
              <a:rPr lang="en-US" sz="1800" dirty="0" smtClean="0">
                <a:solidFill>
                  <a:schemeClr val="bg1"/>
                </a:solidFill>
              </a:rPr>
              <a:t>, porta et </a:t>
            </a:r>
            <a:r>
              <a:rPr lang="en-US" sz="1800" dirty="0" err="1" smtClean="0">
                <a:solidFill>
                  <a:schemeClr val="bg1"/>
                </a:solidFill>
              </a:rPr>
              <a:t>augue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eget</a:t>
            </a:r>
            <a:r>
              <a:rPr lang="en-US" sz="1800" dirty="0" smtClean="0">
                <a:solidFill>
                  <a:schemeClr val="bg1"/>
                </a:solidFill>
              </a:rPr>
              <a:t>, </a:t>
            </a:r>
            <a:r>
              <a:rPr lang="en-US" sz="1800" b="1" dirty="0" err="1" smtClean="0">
                <a:solidFill>
                  <a:schemeClr val="bg1"/>
                </a:solidFill>
              </a:rPr>
              <a:t>posuere</a:t>
            </a:r>
            <a:r>
              <a:rPr lang="en-US" sz="1800" b="1" dirty="0" smtClean="0">
                <a:solidFill>
                  <a:schemeClr val="bg1"/>
                </a:solidFill>
              </a:rPr>
              <a:t> </a:t>
            </a:r>
            <a:r>
              <a:rPr lang="en-US" sz="1800" b="1" dirty="0" err="1" smtClean="0">
                <a:solidFill>
                  <a:schemeClr val="bg1"/>
                </a:solidFill>
              </a:rPr>
              <a:t>aliquet</a:t>
            </a:r>
            <a:r>
              <a:rPr lang="en-US" sz="1800" b="1" dirty="0" smtClean="0">
                <a:solidFill>
                  <a:schemeClr val="bg1"/>
                </a:solidFill>
              </a:rPr>
              <a:t> </a:t>
            </a:r>
            <a:r>
              <a:rPr lang="en-US" sz="1800" b="1" dirty="0" err="1" smtClean="0">
                <a:solidFill>
                  <a:schemeClr val="bg1"/>
                </a:solidFill>
              </a:rPr>
              <a:t>mauris</a:t>
            </a:r>
            <a:r>
              <a:rPr lang="en-US" sz="1800" dirty="0" smtClean="0">
                <a:solidFill>
                  <a:schemeClr val="bg1"/>
                </a:solidFill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</a:rPr>
              <a:t>Praesent</a:t>
            </a:r>
            <a:r>
              <a:rPr lang="en-US" sz="1800" dirty="0" smtClean="0">
                <a:solidFill>
                  <a:schemeClr val="bg1"/>
                </a:solidFill>
              </a:rPr>
              <a:t> a dui </a:t>
            </a:r>
            <a:r>
              <a:rPr lang="en-US" sz="1800" dirty="0" err="1" smtClean="0">
                <a:solidFill>
                  <a:schemeClr val="bg1"/>
                </a:solidFill>
              </a:rPr>
              <a:t>vel</a:t>
            </a:r>
            <a:r>
              <a:rPr lang="en-US" sz="1800" dirty="0" smtClean="0">
                <a:solidFill>
                  <a:schemeClr val="bg1"/>
                </a:solidFill>
              </a:rPr>
              <a:t> ante </a:t>
            </a:r>
            <a:r>
              <a:rPr lang="en-US" sz="1800" dirty="0" err="1" smtClean="0">
                <a:solidFill>
                  <a:schemeClr val="bg1"/>
                </a:solidFill>
              </a:rPr>
              <a:t>tincidunt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iaculis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eget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sed</a:t>
            </a:r>
            <a:r>
              <a:rPr lang="en-US" sz="1800" dirty="0" smtClean="0">
                <a:solidFill>
                  <a:schemeClr val="bg1"/>
                </a:solidFill>
              </a:rPr>
              <a:t> diam. </a:t>
            </a:r>
            <a:r>
              <a:rPr lang="en-US" sz="1800" dirty="0" err="1" smtClean="0">
                <a:solidFill>
                  <a:schemeClr val="bg1"/>
                </a:solidFill>
              </a:rPr>
              <a:t>Etiam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suscipit</a:t>
            </a:r>
            <a:r>
              <a:rPr lang="en-US" sz="1800" dirty="0" smtClean="0">
                <a:solidFill>
                  <a:schemeClr val="bg1"/>
                </a:solidFill>
              </a:rPr>
              <a:t> ligula ipsum, non </a:t>
            </a:r>
            <a:r>
              <a:rPr lang="en-US" sz="1800" dirty="0" err="1" smtClean="0">
                <a:solidFill>
                  <a:schemeClr val="bg1"/>
                </a:solidFill>
              </a:rPr>
              <a:t>iaculis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orci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varius</a:t>
            </a:r>
            <a:r>
              <a:rPr lang="en-US" sz="1800" dirty="0" smtClean="0">
                <a:solidFill>
                  <a:schemeClr val="bg1"/>
                </a:solidFill>
              </a:rPr>
              <a:t> et. </a:t>
            </a:r>
          </a:p>
          <a:p>
            <a:r>
              <a:rPr lang="en-US" sz="1800" dirty="0" err="1" smtClean="0">
                <a:solidFill>
                  <a:schemeClr val="bg1"/>
                </a:solidFill>
              </a:rPr>
              <a:t>Duis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dapibus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lectus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sapien</a:t>
            </a:r>
            <a:r>
              <a:rPr lang="en-US" sz="1800" dirty="0" smtClean="0">
                <a:solidFill>
                  <a:schemeClr val="bg1"/>
                </a:solidFill>
              </a:rPr>
              <a:t>, non </a:t>
            </a:r>
            <a:r>
              <a:rPr lang="en-US" sz="1800" dirty="0" err="1" smtClean="0">
                <a:solidFill>
                  <a:schemeClr val="bg1"/>
                </a:solidFill>
              </a:rPr>
              <a:t>blandit</a:t>
            </a:r>
            <a:r>
              <a:rPr lang="en-US" sz="1800" dirty="0" smtClean="0">
                <a:solidFill>
                  <a:schemeClr val="bg1"/>
                </a:solidFill>
              </a:rPr>
              <a:t> dui gravida et. </a:t>
            </a:r>
            <a:r>
              <a:rPr lang="en-US" sz="1800" dirty="0" err="1" smtClean="0">
                <a:solidFill>
                  <a:schemeClr val="bg1"/>
                </a:solidFill>
              </a:rPr>
              <a:t>Suspendisse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eleifend</a:t>
            </a:r>
            <a:r>
              <a:rPr lang="en-US" sz="1800" dirty="0" smtClean="0">
                <a:solidFill>
                  <a:schemeClr val="bg1"/>
                </a:solidFill>
              </a:rPr>
              <a:t> pharetra </a:t>
            </a:r>
            <a:r>
              <a:rPr lang="en-US" sz="1800" dirty="0" err="1" smtClean="0">
                <a:solidFill>
                  <a:schemeClr val="bg1"/>
                </a:solidFill>
              </a:rPr>
              <a:t>risus</a:t>
            </a:r>
            <a:r>
              <a:rPr lang="en-US" sz="1800" dirty="0" smtClean="0">
                <a:solidFill>
                  <a:schemeClr val="bg1"/>
                </a:solidFill>
              </a:rPr>
              <a:t>, vitae </a:t>
            </a:r>
            <a:r>
              <a:rPr lang="en-US" sz="1800" dirty="0" err="1" smtClean="0">
                <a:solidFill>
                  <a:schemeClr val="bg1"/>
                </a:solidFill>
              </a:rPr>
              <a:t>aliquet</a:t>
            </a:r>
            <a:r>
              <a:rPr lang="en-US" sz="1800" dirty="0" smtClean="0">
                <a:solidFill>
                  <a:schemeClr val="bg1"/>
                </a:solidFill>
              </a:rPr>
              <a:t> dolor. </a:t>
            </a:r>
            <a:r>
              <a:rPr lang="en-US" sz="1800" dirty="0" err="1" smtClean="0">
                <a:solidFill>
                  <a:schemeClr val="bg1"/>
                </a:solidFill>
              </a:rPr>
              <a:t>Sed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nec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interdum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augue</a:t>
            </a:r>
            <a:r>
              <a:rPr lang="en-US" sz="1800" dirty="0" smtClean="0">
                <a:solidFill>
                  <a:schemeClr val="bg1"/>
                </a:solidFill>
              </a:rPr>
              <a:t>. </a:t>
            </a:r>
            <a:r>
              <a:rPr lang="en-US" sz="1800" dirty="0" err="1" smtClean="0">
                <a:solidFill>
                  <a:schemeClr val="bg1"/>
                </a:solidFill>
              </a:rPr>
              <a:t>Morbi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vestibulum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b="1" dirty="0" smtClean="0">
                <a:solidFill>
                  <a:schemeClr val="bg1"/>
                </a:solidFill>
              </a:rPr>
              <a:t>maximus </a:t>
            </a:r>
            <a:r>
              <a:rPr lang="en-US" sz="1800" b="1" dirty="0" err="1" smtClean="0">
                <a:solidFill>
                  <a:schemeClr val="bg1"/>
                </a:solidFill>
              </a:rPr>
              <a:t>enim</a:t>
            </a:r>
            <a:r>
              <a:rPr lang="en-US" sz="1800" b="1" dirty="0" smtClean="0">
                <a:solidFill>
                  <a:schemeClr val="bg1"/>
                </a:solidFill>
              </a:rPr>
              <a:t> a </a:t>
            </a:r>
            <a:r>
              <a:rPr lang="en-US" sz="1800" b="1" dirty="0" err="1" smtClean="0">
                <a:solidFill>
                  <a:schemeClr val="bg1"/>
                </a:solidFill>
              </a:rPr>
              <a:t>ultricies</a:t>
            </a:r>
            <a:r>
              <a:rPr lang="en-US" sz="1800" b="1" dirty="0" smtClean="0">
                <a:solidFill>
                  <a:schemeClr val="bg1"/>
                </a:solidFill>
              </a:rPr>
              <a:t>.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7" name="Subtitle 2"/>
          <p:cNvSpPr>
            <a:spLocks noGrp="1"/>
          </p:cNvSpPr>
          <p:nvPr>
            <p:ph type="subTitle" idx="10"/>
          </p:nvPr>
        </p:nvSpPr>
        <p:spPr>
          <a:xfrm>
            <a:off x="644370" y="550853"/>
            <a:ext cx="2860830" cy="339647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rgbClr val="F7FF8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2783" y="348235"/>
            <a:ext cx="655610" cy="65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394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2783" y="348235"/>
            <a:ext cx="655610" cy="6556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890500"/>
            <a:ext cx="7148512" cy="661481"/>
          </a:xfrm>
        </p:spPr>
        <p:txBody>
          <a:bodyPr anchor="b">
            <a:normAutofit/>
          </a:bodyPr>
          <a:lstStyle>
            <a:lvl1pPr>
              <a:defRPr sz="4000" b="1"/>
            </a:lvl1pPr>
          </a:lstStyle>
          <a:p>
            <a:r>
              <a:rPr lang="en-US" dirty="0" smtClean="0"/>
              <a:t>EVENT TITLE LOREM IPSUN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0"/>
          </p:nvPr>
        </p:nvSpPr>
        <p:spPr>
          <a:xfrm>
            <a:off x="644370" y="550853"/>
            <a:ext cx="2860830" cy="339647"/>
          </a:xfrm>
        </p:spPr>
        <p:txBody>
          <a:bodyPr>
            <a:normAutofit/>
          </a:bodyPr>
          <a:lstStyle>
            <a:lvl1pPr marL="0" indent="0" algn="l">
              <a:buNone/>
              <a:defRPr sz="1400">
                <a:solidFill>
                  <a:srgbClr val="F7FF8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696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e_Slid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31293" y="2436897"/>
            <a:ext cx="2860830" cy="669109"/>
          </a:xfrm>
        </p:spPr>
        <p:txBody>
          <a:bodyPr anchor="b">
            <a:normAutofit/>
          </a:bodyPr>
          <a:lstStyle>
            <a:lvl1pPr algn="r">
              <a:defRPr sz="4000" b="1" baseline="0">
                <a:solidFill>
                  <a:srgbClr val="F7F7F7"/>
                </a:solidFill>
              </a:defRPr>
            </a:lvl1pPr>
          </a:lstStyle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31293" y="3161200"/>
            <a:ext cx="2860830" cy="339647"/>
          </a:xfrm>
        </p:spPr>
        <p:txBody>
          <a:bodyPr>
            <a:normAutofit/>
          </a:bodyPr>
          <a:lstStyle>
            <a:lvl1pPr marL="0" indent="0" algn="r">
              <a:buNone/>
              <a:defRPr sz="1400" baseline="0">
                <a:solidFill>
                  <a:srgbClr val="F7FF8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 smtClean="0"/>
              <a:t>Málaga</a:t>
            </a:r>
            <a:r>
              <a:rPr lang="en-US" dirty="0" smtClean="0"/>
              <a:t>, 27 May lorem </a:t>
            </a:r>
            <a:r>
              <a:rPr lang="en-US" dirty="0" err="1" smtClean="0"/>
              <a:t>ipsun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46323" y="1830543"/>
            <a:ext cx="2015328" cy="543424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A485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104503" y="5247976"/>
            <a:ext cx="9275137" cy="166878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>
          <a:xfrm>
            <a:off x="527639" y="6157981"/>
            <a:ext cx="843962" cy="32119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mtClean="0">
                <a:solidFill>
                  <a:srgbClr val="495964"/>
                </a:solidFill>
              </a:rPr>
              <a:t>@JOTB17</a:t>
            </a:r>
            <a:endParaRPr lang="en-GB" dirty="0">
              <a:solidFill>
                <a:srgbClr val="495964"/>
              </a:solidFill>
            </a:endParaRPr>
          </a:p>
        </p:txBody>
      </p:sp>
      <p:sp>
        <p:nvSpPr>
          <p:cNvPr id="7" name="Date Placeholder 3"/>
          <p:cNvSpPr txBox="1">
            <a:spLocks/>
          </p:cNvSpPr>
          <p:nvPr userDrawn="1"/>
        </p:nvSpPr>
        <p:spPr>
          <a:xfrm>
            <a:off x="7702639" y="6167472"/>
            <a:ext cx="843962" cy="32119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rgbClr val="495964"/>
                </a:solidFill>
              </a:rPr>
              <a:t>#JOTB17</a:t>
            </a:r>
            <a:endParaRPr lang="en-GB" dirty="0">
              <a:solidFill>
                <a:srgbClr val="4959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1828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8" r:id="rId2"/>
    <p:sldLayoutId id="2147483663" r:id="rId3"/>
    <p:sldLayoutId id="2147483672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8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image" Target="../media/image8.jpg"/><Relationship Id="rId5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988429" y="2371582"/>
            <a:ext cx="6367509" cy="9855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#</a:t>
            </a:r>
            <a:r>
              <a:rPr lang="en-US" dirty="0" smtClean="0"/>
              <a:t>HACKATHON </a:t>
            </a:r>
            <a:br>
              <a:rPr lang="en-US" dirty="0" smtClean="0"/>
            </a:br>
            <a:r>
              <a:rPr lang="en-US" dirty="0" smtClean="0"/>
              <a:t>Team Code For Coffee 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403668" y="3474709"/>
            <a:ext cx="2860830" cy="301847"/>
          </a:xfrm>
        </p:spPr>
        <p:txBody>
          <a:bodyPr/>
          <a:lstStyle/>
          <a:p>
            <a:r>
              <a:rPr lang="en-US" dirty="0" smtClean="0"/>
              <a:t>#JOTB17   @JOTB17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1067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button for notification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27" y="1551981"/>
            <a:ext cx="7328376" cy="3674509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178" y="2874496"/>
            <a:ext cx="1029478" cy="1029478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866" y="1616862"/>
            <a:ext cx="675645" cy="549531"/>
          </a:xfrm>
          <a:prstGeom prst="rect">
            <a:avLst/>
          </a:prstGeom>
        </p:spPr>
      </p:pic>
      <p:pic>
        <p:nvPicPr>
          <p:cNvPr id="12" name="Bild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157" y="4031704"/>
            <a:ext cx="702858" cy="702858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360" y="4383133"/>
            <a:ext cx="1502229" cy="84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39430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TITLE 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sp>
        <p:nvSpPr>
          <p:cNvPr id="6" name="Rechteck 5"/>
          <p:cNvSpPr/>
          <p:nvPr/>
        </p:nvSpPr>
        <p:spPr>
          <a:xfrm>
            <a:off x="671003" y="1661391"/>
            <a:ext cx="8094681" cy="35947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/>
              <a:t>#</a:t>
            </a:r>
            <a:r>
              <a:rPr lang="de-DE" dirty="0" err="1"/>
              <a:t>morecoffee</a:t>
            </a:r>
            <a:endParaRPr lang="de-DE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787" y="2488447"/>
            <a:ext cx="513007" cy="417251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2024561" y="2307836"/>
            <a:ext cx="1572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Twitter Stream</a:t>
            </a:r>
            <a:endParaRPr lang="de-DE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80" y="2042785"/>
            <a:ext cx="2098913" cy="1211373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343" y="4415048"/>
            <a:ext cx="708680" cy="708680"/>
          </a:xfrm>
          <a:prstGeom prst="rect">
            <a:avLst/>
          </a:prstGeom>
        </p:spPr>
      </p:pic>
      <p:pic>
        <p:nvPicPr>
          <p:cNvPr id="11" name="Bild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968" y="2091715"/>
            <a:ext cx="1237424" cy="1064934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12" y="4272723"/>
            <a:ext cx="529774" cy="430888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602" y="4335107"/>
            <a:ext cx="529774" cy="430888"/>
          </a:xfrm>
          <a:prstGeom prst="rect">
            <a:avLst/>
          </a:prstGeom>
        </p:spPr>
      </p:pic>
      <p:sp>
        <p:nvSpPr>
          <p:cNvPr id="15" name="Textfeld 14"/>
          <p:cNvSpPr txBox="1"/>
          <p:nvPr/>
        </p:nvSpPr>
        <p:spPr>
          <a:xfrm>
            <a:off x="666386" y="3032080"/>
            <a:ext cx="1408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@</a:t>
            </a:r>
            <a:r>
              <a:rPr lang="de-DE" dirty="0" err="1" smtClean="0"/>
              <a:t>JOTBHelp</a:t>
            </a:r>
            <a:endParaRPr lang="de-DE" dirty="0" smtClean="0"/>
          </a:p>
          <a:p>
            <a:r>
              <a:rPr lang="de-DE" dirty="0" smtClean="0"/>
              <a:t>#</a:t>
            </a:r>
            <a:r>
              <a:rPr lang="de-DE" dirty="0" err="1" smtClean="0"/>
              <a:t>morecoffee</a:t>
            </a:r>
            <a:endParaRPr lang="de-DE" dirty="0" smtClean="0"/>
          </a:p>
        </p:txBody>
      </p:sp>
      <p:sp>
        <p:nvSpPr>
          <p:cNvPr id="16" name="Textfeld 15"/>
          <p:cNvSpPr txBox="1"/>
          <p:nvPr/>
        </p:nvSpPr>
        <p:spPr>
          <a:xfrm>
            <a:off x="3985461" y="4758316"/>
            <a:ext cx="1650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#</a:t>
            </a:r>
            <a:r>
              <a:rPr lang="de-DE" dirty="0" err="1" smtClean="0"/>
              <a:t>bringingcoffee</a:t>
            </a:r>
            <a:endParaRPr lang="de-DE" dirty="0" smtClean="0"/>
          </a:p>
        </p:txBody>
      </p:sp>
      <p:pic>
        <p:nvPicPr>
          <p:cNvPr id="17" name="Bild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078" y="4450479"/>
            <a:ext cx="708680" cy="708680"/>
          </a:xfrm>
          <a:prstGeom prst="rect">
            <a:avLst/>
          </a:prstGeo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146" y="4447843"/>
            <a:ext cx="708680" cy="708680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6474655" y="4758316"/>
            <a:ext cx="1583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#</a:t>
            </a:r>
            <a:r>
              <a:rPr lang="de-DE" dirty="0" err="1" smtClean="0"/>
              <a:t>coffeerefilled</a:t>
            </a:r>
            <a:endParaRPr lang="de-DE" dirty="0" smtClean="0"/>
          </a:p>
        </p:txBody>
      </p:sp>
      <p:cxnSp>
        <p:nvCxnSpPr>
          <p:cNvPr id="21" name="Gerade Verbindung 20"/>
          <p:cNvCxnSpPr/>
          <p:nvPr/>
        </p:nvCxnSpPr>
        <p:spPr>
          <a:xfrm>
            <a:off x="3145544" y="4201704"/>
            <a:ext cx="247238" cy="191552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/>
        </p:nvCxnSpPr>
        <p:spPr>
          <a:xfrm flipH="1">
            <a:off x="3609062" y="4079786"/>
            <a:ext cx="3621" cy="243837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/>
        </p:nvCxnSpPr>
        <p:spPr>
          <a:xfrm flipH="1">
            <a:off x="3878456" y="4201704"/>
            <a:ext cx="179458" cy="197814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/>
          <p:cNvCxnSpPr/>
          <p:nvPr/>
        </p:nvCxnSpPr>
        <p:spPr>
          <a:xfrm>
            <a:off x="5741831" y="4200976"/>
            <a:ext cx="247238" cy="191552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32"/>
          <p:cNvCxnSpPr/>
          <p:nvPr/>
        </p:nvCxnSpPr>
        <p:spPr>
          <a:xfrm flipH="1">
            <a:off x="6205349" y="4079058"/>
            <a:ext cx="3621" cy="243837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33"/>
          <p:cNvCxnSpPr/>
          <p:nvPr/>
        </p:nvCxnSpPr>
        <p:spPr>
          <a:xfrm flipH="1">
            <a:off x="6474743" y="4200976"/>
            <a:ext cx="179458" cy="197814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/>
          <p:nvPr/>
        </p:nvCxnSpPr>
        <p:spPr>
          <a:xfrm>
            <a:off x="2133863" y="2765478"/>
            <a:ext cx="1355669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/>
          <p:nvPr/>
        </p:nvCxnSpPr>
        <p:spPr>
          <a:xfrm flipH="1">
            <a:off x="3762103" y="3239158"/>
            <a:ext cx="234320" cy="7188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/>
          <p:cNvCxnSpPr/>
          <p:nvPr/>
        </p:nvCxnSpPr>
        <p:spPr>
          <a:xfrm>
            <a:off x="5556296" y="3212622"/>
            <a:ext cx="494340" cy="7719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mit Pfeil 48"/>
          <p:cNvCxnSpPr/>
          <p:nvPr/>
        </p:nvCxnSpPr>
        <p:spPr>
          <a:xfrm>
            <a:off x="6260305" y="2697072"/>
            <a:ext cx="6923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mit Pfeil 49"/>
          <p:cNvCxnSpPr/>
          <p:nvPr/>
        </p:nvCxnSpPr>
        <p:spPr>
          <a:xfrm flipH="1">
            <a:off x="4782644" y="3275055"/>
            <a:ext cx="28043" cy="736063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/>
          <p:cNvCxnSpPr/>
          <p:nvPr/>
        </p:nvCxnSpPr>
        <p:spPr>
          <a:xfrm>
            <a:off x="6013135" y="3196660"/>
            <a:ext cx="991066" cy="94052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/>
          <p:cNvCxnSpPr/>
          <p:nvPr/>
        </p:nvCxnSpPr>
        <p:spPr>
          <a:xfrm>
            <a:off x="6260305" y="2985835"/>
            <a:ext cx="1889244" cy="12868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050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Real-Time Dashboard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313"/>
          <a:stretch/>
        </p:blipFill>
        <p:spPr>
          <a:xfrm>
            <a:off x="623888" y="2074497"/>
            <a:ext cx="8255563" cy="252363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467" y="2706798"/>
            <a:ext cx="2005511" cy="1620453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7684892" y="3702483"/>
            <a:ext cx="888385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3.8 min</a:t>
            </a:r>
          </a:p>
          <a:p>
            <a:pPr algn="ctr"/>
            <a:r>
              <a:rPr lang="de-DE" sz="1100" dirty="0" smtClean="0"/>
              <a:t>Average</a:t>
            </a:r>
            <a:endParaRPr lang="de-DE" dirty="0"/>
          </a:p>
        </p:txBody>
      </p:sp>
      <p:sp>
        <p:nvSpPr>
          <p:cNvPr id="12" name="Rahmen 11"/>
          <p:cNvSpPr/>
          <p:nvPr/>
        </p:nvSpPr>
        <p:spPr>
          <a:xfrm>
            <a:off x="7410128" y="3605349"/>
            <a:ext cx="1410788" cy="721902"/>
          </a:xfrm>
          <a:prstGeom prst="frame">
            <a:avLst/>
          </a:prstGeom>
          <a:solidFill>
            <a:schemeClr val="accent1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3544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Stuck in the queue?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6138" y="2155372"/>
            <a:ext cx="1452524" cy="1181401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796812" y="3659098"/>
            <a:ext cx="19341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@</a:t>
            </a:r>
            <a:r>
              <a:rPr lang="de-DE" sz="2800" dirty="0" err="1" smtClean="0">
                <a:solidFill>
                  <a:schemeClr val="bg1"/>
                </a:solidFill>
              </a:rPr>
              <a:t>JOTBHelp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sz="2800" dirty="0" smtClean="0">
                <a:solidFill>
                  <a:schemeClr val="bg1"/>
                </a:solidFill>
              </a:rPr>
              <a:t>#</a:t>
            </a:r>
            <a:r>
              <a:rPr lang="de-DE" sz="2800" dirty="0" err="1" smtClean="0">
                <a:solidFill>
                  <a:schemeClr val="bg1"/>
                </a:solidFill>
              </a:rPr>
              <a:t>registerme</a:t>
            </a:r>
            <a:endParaRPr lang="de-DE" sz="2800" dirty="0" smtClean="0">
              <a:solidFill>
                <a:schemeClr val="bg1"/>
              </a:solidFill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72" y="1617482"/>
            <a:ext cx="5541122" cy="369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5076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Lost in the the building?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6138" y="2155372"/>
            <a:ext cx="1452524" cy="1181401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796812" y="3659098"/>
            <a:ext cx="18262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@</a:t>
            </a:r>
            <a:r>
              <a:rPr lang="de-DE" sz="2800" dirty="0" err="1" smtClean="0">
                <a:solidFill>
                  <a:schemeClr val="bg1"/>
                </a:solidFill>
              </a:rPr>
              <a:t>JOTBHelp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sz="2800" dirty="0" smtClean="0">
                <a:solidFill>
                  <a:schemeClr val="bg1"/>
                </a:solidFill>
              </a:rPr>
              <a:t>#</a:t>
            </a:r>
            <a:r>
              <a:rPr lang="de-DE" sz="2800" dirty="0" err="1" smtClean="0">
                <a:solidFill>
                  <a:schemeClr val="bg1"/>
                </a:solidFill>
              </a:rPr>
              <a:t>whereami</a:t>
            </a:r>
            <a:endParaRPr lang="de-DE" sz="2800" dirty="0" smtClean="0">
              <a:solidFill>
                <a:schemeClr val="bg1"/>
              </a:solidFill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87" y="1551981"/>
            <a:ext cx="5334363" cy="365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5631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Stuck on the toilet?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70" y="1791063"/>
            <a:ext cx="5852160" cy="3291840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1738" y="3332443"/>
            <a:ext cx="987518" cy="803191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894070" y="4402183"/>
            <a:ext cx="1756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>
                <a:solidFill>
                  <a:schemeClr val="bg1"/>
                </a:solidFill>
              </a:rPr>
              <a:t>@</a:t>
            </a:r>
            <a:r>
              <a:rPr lang="de-DE" sz="2400" dirty="0" err="1" smtClean="0">
                <a:solidFill>
                  <a:schemeClr val="bg1"/>
                </a:solidFill>
              </a:rPr>
              <a:t>JOTBHelp</a:t>
            </a:r>
            <a:endParaRPr lang="de-DE" sz="1600" dirty="0" smtClean="0">
              <a:solidFill>
                <a:schemeClr val="bg1"/>
              </a:solidFill>
            </a:endParaRPr>
          </a:p>
          <a:p>
            <a:r>
              <a:rPr lang="de-DE" sz="2400" dirty="0" smtClean="0">
                <a:solidFill>
                  <a:schemeClr val="bg1"/>
                </a:solidFill>
              </a:rPr>
              <a:t>#</a:t>
            </a:r>
            <a:r>
              <a:rPr lang="de-DE" sz="2400" dirty="0" err="1" smtClean="0">
                <a:solidFill>
                  <a:schemeClr val="bg1"/>
                </a:solidFill>
              </a:rPr>
              <a:t>needpaper</a:t>
            </a:r>
            <a:endParaRPr lang="de-DE" sz="2400" dirty="0" smtClean="0">
              <a:solidFill>
                <a:schemeClr val="bg1"/>
              </a:solidFill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082" y="1791063"/>
            <a:ext cx="1274831" cy="127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8570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send greetings?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6138" y="2155372"/>
            <a:ext cx="1452524" cy="1181401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918672" y="3659096"/>
            <a:ext cx="17074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@</a:t>
            </a:r>
            <a:r>
              <a:rPr lang="de-DE" sz="2800" dirty="0" smtClean="0">
                <a:solidFill>
                  <a:schemeClr val="bg1"/>
                </a:solidFill>
              </a:rPr>
              <a:t>JOTB17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sz="2800" dirty="0" smtClean="0">
                <a:solidFill>
                  <a:schemeClr val="bg1"/>
                </a:solidFill>
              </a:rPr>
              <a:t>#</a:t>
            </a:r>
            <a:r>
              <a:rPr lang="de-DE" sz="2800" dirty="0" err="1" smtClean="0">
                <a:solidFill>
                  <a:schemeClr val="bg1"/>
                </a:solidFill>
              </a:rPr>
              <a:t>greetings</a:t>
            </a:r>
            <a:endParaRPr lang="de-DE" sz="2800" dirty="0" smtClean="0">
              <a:solidFill>
                <a:schemeClr val="bg1"/>
              </a:solidFill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36" y="1771620"/>
            <a:ext cx="3139504" cy="3130306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589" y="1968124"/>
            <a:ext cx="1274831" cy="1274831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511" y="3504348"/>
            <a:ext cx="2008990" cy="126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2385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give feedback?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967" y="3119348"/>
            <a:ext cx="1078959" cy="877564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7336684" y="4161593"/>
            <a:ext cx="1309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@</a:t>
            </a:r>
            <a:r>
              <a:rPr lang="de-DE" sz="2000" dirty="0" smtClean="0">
                <a:solidFill>
                  <a:schemeClr val="bg1"/>
                </a:solidFill>
              </a:rPr>
              <a:t>JOTB17</a:t>
            </a:r>
            <a:endParaRPr lang="de-DE" sz="1600" dirty="0" smtClean="0">
              <a:solidFill>
                <a:schemeClr val="bg1"/>
              </a:solidFill>
            </a:endParaRPr>
          </a:p>
          <a:p>
            <a:r>
              <a:rPr lang="de-DE" sz="2400" dirty="0" smtClean="0">
                <a:solidFill>
                  <a:schemeClr val="bg1"/>
                </a:solidFill>
              </a:rPr>
              <a:t>#</a:t>
            </a:r>
            <a:r>
              <a:rPr lang="de-DE" sz="2400" dirty="0" err="1" smtClean="0">
                <a:solidFill>
                  <a:schemeClr val="bg1"/>
                </a:solidFill>
              </a:rPr>
              <a:t>nicetalk</a:t>
            </a:r>
            <a:endParaRPr lang="de-DE" sz="2400" dirty="0" smtClean="0">
              <a:solidFill>
                <a:schemeClr val="bg1"/>
              </a:solidFill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1294" y="1747155"/>
            <a:ext cx="1109632" cy="1109632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41" y="1647018"/>
            <a:ext cx="5984967" cy="318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389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TITLE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1891628"/>
            <a:ext cx="7684090" cy="3575934"/>
          </a:xfrm>
        </p:spPr>
        <p:txBody>
          <a:bodyPr>
            <a:normAutofit/>
          </a:bodyPr>
          <a:lstStyle/>
          <a:p>
            <a:r>
              <a:rPr lang="mr-IN" dirty="0" smtClean="0"/>
              <a:t>…</a:t>
            </a:r>
            <a:r>
              <a:rPr lang="en-GB" dirty="0" smtClean="0"/>
              <a:t>.text</a:t>
            </a:r>
            <a:r>
              <a:rPr lang="mr-IN" dirty="0" smtClean="0"/>
              <a:t>…</a:t>
            </a:r>
            <a:endParaRPr lang="en-US" b="1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80220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TITLE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1891628"/>
            <a:ext cx="7684090" cy="3575934"/>
          </a:xfrm>
        </p:spPr>
        <p:txBody>
          <a:bodyPr>
            <a:normAutofit/>
          </a:bodyPr>
          <a:lstStyle/>
          <a:p>
            <a:r>
              <a:rPr lang="mr-IN" dirty="0" smtClean="0"/>
              <a:t>…</a:t>
            </a:r>
            <a:r>
              <a:rPr lang="en-GB" dirty="0" smtClean="0"/>
              <a:t>.text</a:t>
            </a:r>
            <a:r>
              <a:rPr lang="mr-IN" dirty="0" smtClean="0"/>
              <a:t>…</a:t>
            </a:r>
            <a:endParaRPr lang="en-US" b="1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2641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446" y="-167591"/>
            <a:ext cx="8324170" cy="4204014"/>
          </a:xfrm>
        </p:spPr>
        <p:txBody>
          <a:bodyPr>
            <a:normAutofit/>
          </a:bodyPr>
          <a:lstStyle/>
          <a:p>
            <a:r>
              <a:rPr lang="en-US" sz="8000" smtClean="0"/>
              <a:t>You are organizing </a:t>
            </a:r>
            <a:r>
              <a:rPr lang="en-US" sz="8000" dirty="0" smtClean="0"/>
              <a:t>a great conference?</a:t>
            </a:r>
            <a:endParaRPr lang="en-US" sz="8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7811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5356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feel like “A job well done!”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68" y="1687079"/>
            <a:ext cx="5638864" cy="31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04884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Feeling really good!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70" y="1774062"/>
            <a:ext cx="6788396" cy="321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2933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370" y="1959429"/>
            <a:ext cx="6531429" cy="2913018"/>
          </a:xfrm>
        </p:spPr>
        <p:txBody>
          <a:bodyPr>
            <a:noAutofit/>
          </a:bodyPr>
          <a:lstStyle/>
          <a:p>
            <a:pPr algn="ctr"/>
            <a:r>
              <a:rPr lang="en-US" sz="19900" dirty="0" smtClean="0"/>
              <a:t>???</a:t>
            </a:r>
            <a:endParaRPr lang="en-US" sz="199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23888" y="890500"/>
            <a:ext cx="7148512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But all of sudden you feel </a:t>
            </a: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5233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 smtClean="0"/>
              <a:t>… </a:t>
            </a:r>
            <a:r>
              <a:rPr lang="en-US" dirty="0" smtClean="0"/>
              <a:t>s</a:t>
            </a:r>
            <a:r>
              <a:rPr lang="en-US" dirty="0" smtClean="0"/>
              <a:t>omething is wrong 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70" y="1891627"/>
            <a:ext cx="6431900" cy="321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1664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“I am not a zombie, need coffee!”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735" y="1891628"/>
            <a:ext cx="4012506" cy="300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3597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help! We just need 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470" y="2296885"/>
            <a:ext cx="1765662" cy="1765662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317" y="2344781"/>
            <a:ext cx="1717766" cy="1717766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269" y="2344781"/>
            <a:ext cx="2111980" cy="1717766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73483" y="4438119"/>
            <a:ext cx="1947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Amazon AWS Dash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3845823" y="4438119"/>
            <a:ext cx="1350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Philipps </a:t>
            </a:r>
            <a:r>
              <a:rPr lang="de-DE" dirty="0" err="1" smtClean="0">
                <a:solidFill>
                  <a:schemeClr val="bg1"/>
                </a:solidFill>
              </a:rPr>
              <a:t>Hue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7152591" y="4447929"/>
            <a:ext cx="849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>
                <a:solidFill>
                  <a:schemeClr val="bg1"/>
                </a:solidFill>
              </a:rPr>
              <a:t>Twitter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897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 smtClean="0"/>
              <a:t>… and the power of VALO!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JOTB17</a:t>
            </a:r>
            <a:endParaRPr lang="en-US" dirty="0"/>
          </a:p>
        </p:txBody>
      </p:sp>
      <p:sp>
        <p:nvSpPr>
          <p:cNvPr id="9" name="Rechteck 8"/>
          <p:cNvSpPr/>
          <p:nvPr/>
        </p:nvSpPr>
        <p:spPr>
          <a:xfrm>
            <a:off x="1712736" y="1891628"/>
            <a:ext cx="5699509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900">
                <a:solidFill>
                  <a:schemeClr val="bg1"/>
                </a:solidFill>
              </a:rPr>
              <a:t>VALO</a:t>
            </a:r>
            <a:endParaRPr lang="de-DE" sz="3200"/>
          </a:p>
        </p:txBody>
      </p:sp>
    </p:spTree>
    <p:extLst>
      <p:ext uri="{BB962C8B-B14F-4D97-AF65-F5344CB8AC3E}">
        <p14:creationId xmlns:p14="http://schemas.microsoft.com/office/powerpoint/2010/main" val="9435941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172</Words>
  <Application>Microsoft Macintosh PowerPoint</Application>
  <PresentationFormat>Bildschirmpräsentation (4:3)</PresentationFormat>
  <Paragraphs>65</Paragraphs>
  <Slides>20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Calibri</vt:lpstr>
      <vt:lpstr>Calibri Light</vt:lpstr>
      <vt:lpstr>Mangal</vt:lpstr>
      <vt:lpstr>Arial</vt:lpstr>
      <vt:lpstr>Office Theme</vt:lpstr>
      <vt:lpstr>#HACKATHON  Team Code For Coffee </vt:lpstr>
      <vt:lpstr>You are organizing a great conference?</vt:lpstr>
      <vt:lpstr>You feel like “A job well done!”</vt:lpstr>
      <vt:lpstr>Feeling really good!</vt:lpstr>
      <vt:lpstr>???</vt:lpstr>
      <vt:lpstr>… something is wrong …</vt:lpstr>
      <vt:lpstr>“I am not a zombie, need coffee!”</vt:lpstr>
      <vt:lpstr>We can help! We just need …</vt:lpstr>
      <vt:lpstr>… and the power of VALO!</vt:lpstr>
      <vt:lpstr>Using the button for notification</vt:lpstr>
      <vt:lpstr>TITLE </vt:lpstr>
      <vt:lpstr>Real-Time Dashboard</vt:lpstr>
      <vt:lpstr>Stuck in the queue?</vt:lpstr>
      <vt:lpstr>Lost in the the building?</vt:lpstr>
      <vt:lpstr>Stuck on the toilet?</vt:lpstr>
      <vt:lpstr>Want to send greetings?</vt:lpstr>
      <vt:lpstr>Want to give feedback?</vt:lpstr>
      <vt:lpstr>TITLE </vt:lpstr>
      <vt:lpstr>TITLE </vt:lpstr>
      <vt:lpstr>Thank you!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STREAMING BIG DATA ANALITICS</dc:title>
  <dc:creator>Microsoft Office User</dc:creator>
  <cp:lastModifiedBy>Markus Baumgärtner</cp:lastModifiedBy>
  <cp:revision>114</cp:revision>
  <cp:lastPrinted>2016-12-08T10:36:40Z</cp:lastPrinted>
  <dcterms:created xsi:type="dcterms:W3CDTF">2016-12-07T13:59:58Z</dcterms:created>
  <dcterms:modified xsi:type="dcterms:W3CDTF">2017-05-19T10:10:18Z</dcterms:modified>
</cp:coreProperties>
</file>